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5" r:id="rId1"/>
  </p:sldMasterIdLst>
  <p:sldIdLst>
    <p:sldId id="256" r:id="rId2"/>
    <p:sldId id="257" r:id="rId3"/>
    <p:sldId id="262" r:id="rId4"/>
    <p:sldId id="258" r:id="rId5"/>
    <p:sldId id="263" r:id="rId6"/>
    <p:sldId id="265" r:id="rId7"/>
    <p:sldId id="259" r:id="rId8"/>
    <p:sldId id="260" r:id="rId9"/>
    <p:sldId id="261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gif>
</file>

<file path=ppt/media/image2.PNG>
</file>

<file path=ppt/media/image3.gif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909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145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381014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9754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124144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8082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9405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715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487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616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836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67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182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227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332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552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772C97-20F4-4C81-9859-95A3E31E8BE1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163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  <p:sldLayoutId id="2147483767" r:id="rId12"/>
    <p:sldLayoutId id="2147483768" r:id="rId13"/>
    <p:sldLayoutId id="2147483769" r:id="rId14"/>
    <p:sldLayoutId id="2147483770" r:id="rId15"/>
    <p:sldLayoutId id="214748377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50BED-FDA9-4F7F-8D0C-B307F0BB16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Robert Airth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D03A184-9438-4330-A45B-89C3F5511D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Web-game Player Bot</a:t>
            </a:r>
          </a:p>
        </p:txBody>
      </p:sp>
    </p:spTree>
    <p:extLst>
      <p:ext uri="{BB962C8B-B14F-4D97-AF65-F5344CB8AC3E}">
        <p14:creationId xmlns:p14="http://schemas.microsoft.com/office/powerpoint/2010/main" val="2530997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3F990-BADF-412A-B136-64BC2F69C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Web-game Player Bot Demonstration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8E2B645-EEA1-4980-AF3A-3873242832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121" y="1176867"/>
            <a:ext cx="10153146" cy="5398081"/>
          </a:xfrm>
        </p:spPr>
      </p:pic>
    </p:spTree>
    <p:extLst>
      <p:ext uri="{BB962C8B-B14F-4D97-AF65-F5344CB8AC3E}">
        <p14:creationId xmlns:p14="http://schemas.microsoft.com/office/powerpoint/2010/main" val="3809791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A574A-898A-40E9-93AC-EDDEED95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coolest part about my program is that I am using two threads.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27E2C-D665-4032-A65A-ECB7BF1FC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have never used explicit threading in any of the programs I’ve created before. </a:t>
            </a:r>
          </a:p>
          <a:p>
            <a:r>
              <a:rPr lang="en-US" dirty="0"/>
              <a:t>I was stumped trying to figure out how to easily kill my bot by pressing the ESC key since the bot takes control of the mouse movement and clicking.</a:t>
            </a:r>
          </a:p>
          <a:p>
            <a:r>
              <a:rPr lang="en-US" dirty="0"/>
              <a:t>I found that the only suitable solution was to run two threads – one thread running the bot script and another thread listening for keystrokes to handle (such as ESC to escape).</a:t>
            </a:r>
          </a:p>
          <a:p>
            <a:r>
              <a:rPr lang="en-US" dirty="0"/>
              <a:t>Here is how easy it is for me to kill my script:</a:t>
            </a:r>
          </a:p>
        </p:txBody>
      </p:sp>
    </p:spTree>
    <p:extLst>
      <p:ext uri="{BB962C8B-B14F-4D97-AF65-F5344CB8AC3E}">
        <p14:creationId xmlns:p14="http://schemas.microsoft.com/office/powerpoint/2010/main" val="2804377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A574A-898A-40E9-93AC-EDDEED957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coolest part about my program is that I am using two threads.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7FD6B2A-5DCA-4593-ABFB-0DF7DEEB67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350" y="2160588"/>
            <a:ext cx="7493657" cy="4087812"/>
          </a:xfrm>
        </p:spPr>
      </p:pic>
    </p:spTree>
    <p:extLst>
      <p:ext uri="{BB962C8B-B14F-4D97-AF65-F5344CB8AC3E}">
        <p14:creationId xmlns:p14="http://schemas.microsoft.com/office/powerpoint/2010/main" val="537040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B1E59-4497-4614-B356-561F97FD0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934" y="156238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/>
              <a:t>The code I am most proud of is my code to enable Flash in Chrome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B9C68-D348-4731-B1B4-EE60AB545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At first, I didn’t think it would be very challenging to enable flash in the Chrome browser. I tried looking up ways of a Selenium WebDriver open a Chrome browser with arguments specifying Flash to be enabled, but none of the code or solutions seemed to be working for me.  </a:t>
            </a:r>
          </a:p>
          <a:p>
            <a:r>
              <a:rPr lang="en-US" dirty="0"/>
              <a:t>So, I figured I would manually enable Flash using the Selenium WebDriver through the Chrome settings menu. Although it seems to be a clunky kluge, this ended up being a fine solution to my problem. Unfortunately, I believe this code could easily be broken by a Chrome update.</a:t>
            </a:r>
          </a:p>
          <a:p>
            <a:r>
              <a:rPr lang="en-US" dirty="0"/>
              <a:t>I am most proud of this code because it required a ton of patience. The enable-Flash HTML element within the Chrome settings page was nested within several shadow-roots. I had no idea shadow roots were even a thing until my debugging revealed that I was having program-logic issues. Getting past this seemingly simple task after many hours of confusion and research made this my favorite bit of code. </a:t>
            </a:r>
          </a:p>
          <a:p>
            <a:r>
              <a:rPr lang="en-US" dirty="0"/>
              <a:t>Here is the enable_flash.py code:</a:t>
            </a:r>
          </a:p>
        </p:txBody>
      </p:sp>
    </p:spTree>
    <p:extLst>
      <p:ext uri="{BB962C8B-B14F-4D97-AF65-F5344CB8AC3E}">
        <p14:creationId xmlns:p14="http://schemas.microsoft.com/office/powerpoint/2010/main" val="2465702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B1E59-4497-4614-B356-561F97FD0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834" y="279400"/>
            <a:ext cx="8936566" cy="1181100"/>
          </a:xfrm>
        </p:spPr>
        <p:txBody>
          <a:bodyPr>
            <a:normAutofit fontScale="90000"/>
          </a:bodyPr>
          <a:lstStyle/>
          <a:p>
            <a:r>
              <a:rPr lang="en-US" dirty="0"/>
              <a:t>The code I am most proud of is my code to enable Flash in Chrome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6D93DDF-6F1D-40BF-911B-6B78F3B2D8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285" y="1271588"/>
            <a:ext cx="7039365" cy="5485670"/>
          </a:xfrm>
        </p:spPr>
      </p:pic>
    </p:spTree>
    <p:extLst>
      <p:ext uri="{BB962C8B-B14F-4D97-AF65-F5344CB8AC3E}">
        <p14:creationId xmlns:p14="http://schemas.microsoft.com/office/powerpoint/2010/main" val="4114708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B1E59-4497-4614-B356-561F97FD0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834" y="279400"/>
            <a:ext cx="8936566" cy="1181100"/>
          </a:xfrm>
        </p:spPr>
        <p:txBody>
          <a:bodyPr>
            <a:normAutofit/>
          </a:bodyPr>
          <a:lstStyle/>
          <a:p>
            <a:r>
              <a:rPr lang="en-US" dirty="0"/>
              <a:t>enable_flash.py demonstration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6D651F-4639-47BF-9A5B-43F9BF6EC7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759" y="2160588"/>
            <a:ext cx="7300520" cy="3881437"/>
          </a:xfrm>
        </p:spPr>
      </p:pic>
    </p:spTree>
    <p:extLst>
      <p:ext uri="{BB962C8B-B14F-4D97-AF65-F5344CB8AC3E}">
        <p14:creationId xmlns:p14="http://schemas.microsoft.com/office/powerpoint/2010/main" val="315931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7CBAD-E6D6-4A8A-A731-5C7B401A1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I could do it all over again, I would…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FDF05-BDD3-4ED3-9918-F97DF40E13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Overall, I was able to make it better than I thought. If I were to change anything, I would like to focus more on creating dynamic/AI-type solutions to the game-state sensing. Right now, I am using rudimentary image recognition over small portions of the screen to determine game-state, but I would like a more machine-learning based approach. Otherwise, I can’t think of anything I’d like to do all over again.</a:t>
            </a:r>
          </a:p>
          <a:p>
            <a:endParaRPr lang="en-US" dirty="0"/>
          </a:p>
          <a:p>
            <a:r>
              <a:rPr lang="en-US" dirty="0"/>
              <a:t>I am currently working on creating executable files from this code </a:t>
            </a:r>
          </a:p>
        </p:txBody>
      </p:sp>
    </p:spTree>
    <p:extLst>
      <p:ext uri="{BB962C8B-B14F-4D97-AF65-F5344CB8AC3E}">
        <p14:creationId xmlns:p14="http://schemas.microsoft.com/office/powerpoint/2010/main" val="3070511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BED14-9E55-4767-9799-BEE76F3C8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thing that I learned the </a:t>
            </a:r>
            <a:r>
              <a:rPr lang="en-US"/>
              <a:t>most was…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F6F6C-9EA1-41B0-A5EE-161562490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59455"/>
            <a:ext cx="8596668" cy="3880773"/>
          </a:xfrm>
        </p:spPr>
        <p:txBody>
          <a:bodyPr/>
          <a:lstStyle/>
          <a:p>
            <a:r>
              <a:rPr lang="en-US" dirty="0"/>
              <a:t>I learned that I am encountering less hurdles in programming and the issues am having tend to be issues I haven’t seen before. I feel like programming is becoming a bit more intuitive/easy to understand the more I do it. Luckily, I have not been repeating my past issues/mistakes. This assignment gave me insight into: </a:t>
            </a:r>
          </a:p>
          <a:p>
            <a:pPr lvl="1"/>
            <a:r>
              <a:rPr lang="en-US" dirty="0"/>
              <a:t>rudimentary image recognition</a:t>
            </a:r>
          </a:p>
          <a:p>
            <a:pPr lvl="1"/>
            <a:r>
              <a:rPr lang="en-US" dirty="0"/>
              <a:t>input device listening and control</a:t>
            </a:r>
          </a:p>
          <a:p>
            <a:pPr lvl="1"/>
            <a:r>
              <a:rPr lang="en-US" dirty="0"/>
              <a:t>multi-threading</a:t>
            </a:r>
          </a:p>
          <a:p>
            <a:pPr lvl="1"/>
            <a:r>
              <a:rPr lang="en-US" dirty="0"/>
              <a:t>automating interactions with web pages/applications.</a:t>
            </a:r>
          </a:p>
        </p:txBody>
      </p:sp>
    </p:spTree>
    <p:extLst>
      <p:ext uri="{BB962C8B-B14F-4D97-AF65-F5344CB8AC3E}">
        <p14:creationId xmlns:p14="http://schemas.microsoft.com/office/powerpoint/2010/main" val="2365300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DE59A-EAAD-4F5A-A104-E45044AB5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599"/>
            <a:ext cx="8373533" cy="1185333"/>
          </a:xfrm>
        </p:spPr>
        <p:txBody>
          <a:bodyPr>
            <a:normAutofit fontScale="90000"/>
          </a:bodyPr>
          <a:lstStyle/>
          <a:p>
            <a:r>
              <a:rPr lang="en-US" dirty="0"/>
              <a:t>Things I’m glad I did differently for this assignment…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82C0B-C6AD-4449-86D0-7C211B39CC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90"/>
            <a:ext cx="8596668" cy="2038878"/>
          </a:xfrm>
        </p:spPr>
        <p:txBody>
          <a:bodyPr/>
          <a:lstStyle/>
          <a:p>
            <a:r>
              <a:rPr lang="en-US" dirty="0"/>
              <a:t>My past programming projects have not been very well thought through and many of them could have benefitted from Object Oriented Programming practices, but I shied away from OOP due to being unfamiliar. </a:t>
            </a:r>
          </a:p>
          <a:p>
            <a:r>
              <a:rPr lang="en-US" dirty="0"/>
              <a:t>This project, I made sure to approach it from an OOP perspective.</a:t>
            </a:r>
          </a:p>
          <a:p>
            <a:r>
              <a:rPr lang="en-US" dirty="0"/>
              <a:t>I am especially happy with how the code is structured since it is in OOP style.</a:t>
            </a:r>
          </a:p>
        </p:txBody>
      </p:sp>
    </p:spTree>
    <p:extLst>
      <p:ext uri="{BB962C8B-B14F-4D97-AF65-F5344CB8AC3E}">
        <p14:creationId xmlns:p14="http://schemas.microsoft.com/office/powerpoint/2010/main" val="391068593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161</TotalTime>
  <Words>625</Words>
  <Application>Microsoft Office PowerPoint</Application>
  <PresentationFormat>Widescreen</PresentationFormat>
  <Paragraphs>30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</vt:lpstr>
      <vt:lpstr>Robert Airth</vt:lpstr>
      <vt:lpstr>The coolest part about my program is that I am using two threads.</vt:lpstr>
      <vt:lpstr>The coolest part about my program is that I am using two threads.</vt:lpstr>
      <vt:lpstr>The code I am most proud of is my code to enable Flash in Chrome</vt:lpstr>
      <vt:lpstr>The code I am most proud of is my code to enable Flash in Chrome</vt:lpstr>
      <vt:lpstr>enable_flash.py demonstration</vt:lpstr>
      <vt:lpstr>If I could do it all over again, I would…</vt:lpstr>
      <vt:lpstr>The thing that I learned the most was…</vt:lpstr>
      <vt:lpstr>Things I’m glad I did differently for this assignment…</vt:lpstr>
      <vt:lpstr>Web-game Player Bot 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&lt;Your Name&gt;</dc:title>
  <dc:creator>acarter</dc:creator>
  <cp:lastModifiedBy>Robert Airth</cp:lastModifiedBy>
  <cp:revision>14</cp:revision>
  <dcterms:created xsi:type="dcterms:W3CDTF">2019-12-03T22:56:15Z</dcterms:created>
  <dcterms:modified xsi:type="dcterms:W3CDTF">2020-05-13T18:17:17Z</dcterms:modified>
</cp:coreProperties>
</file>

<file path=docProps/thumbnail.jpeg>
</file>